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3" r:id="rId9"/>
    <p:sldId id="264" r:id="rId10"/>
    <p:sldId id="260" r:id="rId11"/>
    <p:sldId id="261" r:id="rId12"/>
    <p:sldId id="262" r:id="rId13"/>
    <p:sldId id="265" r:id="rId14"/>
    <p:sldId id="266" r:id="rId15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1C219F-6F08-4D9C-B1B5-5E1630A66830}" v="158" dt="2025-10-10T12:13:00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34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6C9C3F-4E60-CF2E-05F5-8713E3003A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7476C2-2440-B330-0BA4-43BB9401EF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7DF9-228B-481A-8B33-FCE546162C5E}" type="datetime8">
              <a:rPr lang="en-FI" smtClean="0"/>
              <a:t>12/10/2025 14.09</a:t>
            </a:fld>
            <a:endParaRPr lang="en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606B-7ACC-3DE6-64FB-5108CDAB1C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7D389-0E65-DBF3-346D-85FF6D1117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75A84-FCA1-4B50-9471-E0B3F34562C2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6070557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6CE22-8106-41D1-84E1-A92F4883D516}" type="datetime8">
              <a:rPr lang="en-FI" smtClean="0"/>
              <a:t>12/10/2025 14.09</a:t>
            </a:fld>
            <a:endParaRPr lang="en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FEA76-4B4E-4A15-9F2D-88A8DB85C410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5599916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B1DA1-EF5A-09A2-9679-715358222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20C0CB-2FE2-B768-82B3-D5BFD9B0A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BBCBB-3452-5583-DED0-4FE9BB24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49AD-0121-45B7-A10B-9435F7FB07DE}" type="datetime8">
              <a:rPr lang="en-FI" smtClean="0"/>
              <a:t>12/10/2025 14.09</a:t>
            </a:fld>
            <a:endParaRPr lang="en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474FA-8CEE-3C9B-3B1B-EB5CFEA75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C21C1-C83F-5D4A-CF50-8C4C136B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8235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F1D86-BAC3-9ABC-25C2-9ABB2EB50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DC805-36EB-2131-4449-04B66E454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CC472-D18F-B00C-1504-8ACE86550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AA637-C2C4-4B8A-866A-2DE03424C5D7}" type="datetime8">
              <a:rPr lang="en-FI" smtClean="0"/>
              <a:t>12/10/2025 14.09</a:t>
            </a:fld>
            <a:endParaRPr lang="en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04B53-63EB-69D9-5822-63946DB0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28867-1957-5B4D-D2B6-57FCE399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198887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7F7CBB-689E-AF0F-69E4-EE417EBDF1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CB16B3-4B34-43D4-CFB0-F900851F5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844D5-839F-DB0D-99FC-1E00DCF1C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DF6C-62AF-435D-96B3-03E71AF3634D}" type="datetime8">
              <a:rPr lang="en-FI" smtClean="0"/>
              <a:t>12/10/2025 14.09</a:t>
            </a:fld>
            <a:endParaRPr lang="en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891F2-06D9-2ED4-BE03-DE90C617F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A4522-7AF9-ACE7-75FD-C13FA28EF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52572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490F8-AA09-DC98-5A3F-C8A274251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C37F-9339-CE01-D1D0-CFC591677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512CA-BCEA-7208-DDD5-618AA1768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2849B-7D3C-4A88-8FA8-14B1E1306442}" type="datetime8">
              <a:rPr lang="en-FI" smtClean="0"/>
              <a:t>12/10/2025 14.09</a:t>
            </a:fld>
            <a:endParaRPr lang="en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9C9C9-62D0-DD1A-94C0-D3347DF64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CCF06-EC26-230C-D795-42554ECEA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50544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E6B0B-5331-2743-715B-06A2E451E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16864-1E65-75E9-15BA-18333E1EB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15BFF-AC5D-AC14-1D46-8D39791C2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2564-6D0C-4781-8ABB-DBF51B462567}" type="datetime8">
              <a:rPr lang="en-FI" smtClean="0"/>
              <a:t>12/10/2025 14.09</a:t>
            </a:fld>
            <a:endParaRPr lang="en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0A7DB-0638-76C9-EB5A-1A0A3A55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C84D6-D9E7-3073-8A5D-2457204D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739956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98A9-3E0F-A6A8-7A79-DB520001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ADC84-CFE1-F336-49D8-FDD9C8EB3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2FA17-0678-EC70-E849-E29CA5B43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91496-B131-9198-BB6C-F4D8CD7F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55E-810E-47DB-BD8A-EE6E772D0F87}" type="datetime8">
              <a:rPr lang="en-FI" smtClean="0"/>
              <a:t>12/10/2025 14.09</a:t>
            </a:fld>
            <a:endParaRPr lang="en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97107-DF4D-5D9B-77D2-F0932101F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62021-4544-0FA9-8B96-2937C7252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60257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F2CA9-E13A-933E-A405-E74C209DF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44DAF-0956-36C1-2BBB-EC1E031EF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DD299-DCE8-E588-582A-755DA870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A5F79-A62D-5A27-9AB6-F46F0F212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35D6EC-E511-89E7-30AA-1AFA841B6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390E2A-8D33-B9F5-ECAC-EE326854B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7264E-5A5E-4227-B0A8-FD7B5968982F}" type="datetime8">
              <a:rPr lang="en-FI" smtClean="0"/>
              <a:t>12/10/2025 14.09</a:t>
            </a:fld>
            <a:endParaRPr lang="en-FI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FE5083-0D7B-AD69-CCCA-3D90FCE9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79E525-AEB7-41B3-8484-AAEA630D5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568110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6981-2E99-BC0E-A59C-3E6123670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12365-E3D7-54F5-8C01-B4C235B25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6304C-19E3-48F7-980B-9F0BA42CBAF2}" type="datetime8">
              <a:rPr lang="en-FI" smtClean="0"/>
              <a:t>12/10/2025 14.09</a:t>
            </a:fld>
            <a:endParaRPr lang="en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67095-058A-6D8C-902C-189B90315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FA53C-3DEF-F98B-B7A9-AFD3047E2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539022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985C64-5A04-5C4B-FD44-6E910E80A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0560-9353-433E-B707-2D0F69117586}" type="datetime8">
              <a:rPr lang="en-FI" smtClean="0"/>
              <a:t>12/10/2025 14.09</a:t>
            </a:fld>
            <a:endParaRPr lang="en-FI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69007C-B7D5-257E-FC72-A32313A08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BA37B-0E4B-3BB2-E75F-4D71AF13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033917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4E23-EFD1-B425-D75D-320292914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ACF73-3489-0FD9-A737-398CDBE2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EE53D-46C8-1B9A-09C5-91B1EE521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0932A-668D-F58C-8CCB-A9DF9BF57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D92D-19ED-41D2-9187-CF43E3FF3B23}" type="datetime8">
              <a:rPr lang="en-FI" smtClean="0"/>
              <a:t>12/10/2025 14.09</a:t>
            </a:fld>
            <a:endParaRPr lang="en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5547C-687B-D95D-3BE0-B9421E32E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5ACEC-15A6-825F-33C5-258D54F1D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921834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F7A6-6571-11C0-D0B4-1883E3961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8BC62A-FFC3-3ED3-ED9B-14D365FA6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573056-F8F9-85BA-A50D-3DFF1A1CF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132DF-7611-610A-9574-D7F200980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7C6C4-D5D7-4EAE-A95A-130F10C0E0C1}" type="datetime8">
              <a:rPr lang="en-FI" smtClean="0"/>
              <a:t>12/10/2025 14.09</a:t>
            </a:fld>
            <a:endParaRPr lang="en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F5BE3-E9D9-35EE-DEB3-CB897097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4C87F-1FA7-FCE9-F283-B6AF7BEF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694834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FF9D04-2988-EF50-1053-E16257C5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AF526-2DB5-1479-65CF-E65BD6365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18C7A-C388-3B0F-7CAA-19B9348464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319534-642D-446E-9D4F-E4124D646257}" type="datetime8">
              <a:rPr lang="en-FI" smtClean="0"/>
              <a:t>12/10/2025 14.09</a:t>
            </a:fld>
            <a:endParaRPr lang="en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B019A-49AD-1EB8-4934-DF4661F94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5579F-6097-0E93-8EE4-F63E6F654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28456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95637-15A4-EE28-7107-6564ACC2D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7321"/>
            <a:ext cx="9144000" cy="1152663"/>
          </a:xfrm>
        </p:spPr>
        <p:txBody>
          <a:bodyPr anchor="ctr">
            <a:normAutofit/>
          </a:bodyPr>
          <a:lstStyle/>
          <a:p>
            <a:r>
              <a:rPr lang="en-FI" sz="4400" dirty="0"/>
              <a:t>Movie app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E7CFE-D5DE-457B-F1BF-008604896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4651"/>
            <a:ext cx="9144000" cy="646785"/>
          </a:xfrm>
        </p:spPr>
        <p:txBody>
          <a:bodyPr>
            <a:noAutofit/>
          </a:bodyPr>
          <a:lstStyle/>
          <a:p>
            <a:r>
              <a:rPr lang="en-FI" sz="1600" dirty="0"/>
              <a:t>Creators: Juho </a:t>
            </a:r>
            <a:r>
              <a:rPr lang="en-FI" sz="1600" dirty="0" err="1"/>
              <a:t>Ylöstalo</a:t>
            </a:r>
            <a:r>
              <a:rPr lang="en-FI" sz="1600" dirty="0"/>
              <a:t>, Joni Sirviö, Krister Rajaniemi, Tino Vuori</a:t>
            </a:r>
          </a:p>
          <a:p>
            <a:endParaRPr lang="en-FI" sz="1600" dirty="0"/>
          </a:p>
          <a:p>
            <a:r>
              <a:rPr lang="en-FI" sz="1600" dirty="0"/>
              <a:t>Welcome to the presentation of our project called </a:t>
            </a:r>
            <a:r>
              <a:rPr lang="en-FI" sz="1600" dirty="0" err="1"/>
              <a:t>MovBee</a:t>
            </a:r>
            <a:endParaRPr lang="en-FI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65F896-7C7D-83A7-BA5F-2B79998C0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596" y="1863971"/>
            <a:ext cx="3217333" cy="117670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D9111E-668C-3BC4-7D8E-D2B9032D29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16A1C5-CD66-4E25-BD3A-2B2E85BAFFFF}" type="datetime8">
              <a:rPr lang="en-FI" smtClean="0"/>
              <a:pPr>
                <a:spcAft>
                  <a:spcPts val="600"/>
                </a:spcAft>
              </a:pPr>
              <a:t>12/10/2025 14.09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CC7E33-E0E9-3D88-00F4-D1AB02DB2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Group 8 Software project</a:t>
            </a:r>
            <a:endParaRPr lang="en-FI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CF84EB-61F3-6760-C110-A5268A1C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FI" smtClean="0"/>
              <a:pPr>
                <a:spcAft>
                  <a:spcPts val="600"/>
                </a:spcAft>
              </a:pPr>
              <a:t>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3824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1D88057-7F8D-F38F-2495-1C5D5D338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656" y="1474707"/>
            <a:ext cx="3427001" cy="3908586"/>
          </a:xfrm>
        </p:spPr>
        <p:txBody>
          <a:bodyPr>
            <a:normAutofit lnSpcReduction="10000"/>
          </a:bodyPr>
          <a:lstStyle/>
          <a:p>
            <a:r>
              <a:rPr lang="en-FI" sz="2000" dirty="0"/>
              <a:t>Users’ own profile page contains info from the account like username and email</a:t>
            </a:r>
          </a:p>
          <a:p>
            <a:r>
              <a:rPr lang="en-FI" sz="2000" dirty="0"/>
              <a:t>Page shows your liked movies, you can delete them from favourites, or share with other users from the copy link button, which copies </a:t>
            </a:r>
            <a:r>
              <a:rPr lang="en-FI" sz="2000" dirty="0" err="1"/>
              <a:t>uri</a:t>
            </a:r>
            <a:r>
              <a:rPr lang="en-FI" sz="2000" dirty="0"/>
              <a:t> to the clipboard</a:t>
            </a:r>
          </a:p>
          <a:p>
            <a:r>
              <a:rPr lang="en-FI" sz="2000" dirty="0"/>
              <a:t>Finally, users can delete their account, which deletes the account and all relations from a database</a:t>
            </a:r>
          </a:p>
        </p:txBody>
      </p:sp>
      <p:pic>
        <p:nvPicPr>
          <p:cNvPr id="8" name="Content Placeholder 7" descr="A screenshot of a movie&#10;&#10;AI-generated content may be incorrect.">
            <a:extLst>
              <a:ext uri="{FF2B5EF4-FFF2-40B4-BE49-F238E27FC236}">
                <a16:creationId xmlns:a16="http://schemas.microsoft.com/office/drawing/2014/main" id="{8606DA2C-59CD-CF28-3E29-326E5A9F5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863" y="661916"/>
            <a:ext cx="5238328" cy="555790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2211F-1D88-049B-D809-DAF07652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FI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12/10/2025 14.09</a:t>
            </a:fld>
            <a:endParaRPr lang="en-FI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ED518-C30E-E2BD-5DBD-EECCC3FC0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Group 8 Software project</a:t>
            </a:r>
            <a:endParaRPr lang="en-FI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DB30B-A7C2-8B70-E7E4-6CE57573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FI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FI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277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9C26A-3B64-B31B-BF69-44FC7761D73B}"/>
              </a:ext>
            </a:extLst>
          </p:cNvPr>
          <p:cNvSpPr txBox="1"/>
          <p:nvPr/>
        </p:nvSpPr>
        <p:spPr>
          <a:xfrm>
            <a:off x="714655" y="2538989"/>
            <a:ext cx="3427001" cy="1780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Here is </a:t>
            </a:r>
            <a:r>
              <a:rPr lang="en-FI" sz="2000" dirty="0"/>
              <a:t>an </a:t>
            </a:r>
            <a:r>
              <a:rPr lang="en-US" sz="2000" dirty="0"/>
              <a:t>example from the link (</a:t>
            </a:r>
            <a:r>
              <a:rPr lang="en-US" sz="2000" dirty="0" err="1"/>
              <a:t>uri</a:t>
            </a:r>
            <a:r>
              <a:rPr lang="en-US" sz="2000" dirty="0"/>
              <a:t>) that users can send to </a:t>
            </a:r>
            <a:r>
              <a:rPr lang="en-FI" sz="2000" dirty="0"/>
              <a:t>other users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2000" dirty="0"/>
              <a:t>Here is also the footer that is on every page</a:t>
            </a:r>
            <a:endParaRPr lang="en-US" sz="2000" dirty="0"/>
          </a:p>
        </p:txBody>
      </p:sp>
      <p:pic>
        <p:nvPicPr>
          <p:cNvPr id="8" name="Content Placeholder 7" descr="A screenshot of a movie&#10;&#10;AI-generated content may be incorrect.">
            <a:extLst>
              <a:ext uri="{FF2B5EF4-FFF2-40B4-BE49-F238E27FC236}">
                <a16:creationId xmlns:a16="http://schemas.microsoft.com/office/drawing/2014/main" id="{D2F5BEC2-AD3B-67FC-11D8-8CE99E8BA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283" y="661916"/>
            <a:ext cx="5789488" cy="555790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EEFC4-7955-463A-8221-365471B426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10/12/2025 2:09 PM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7BA54-B096-2886-389B-0B68E551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Group 8 Software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DD4D8-FE5E-494C-146F-E2E49006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47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3EFA6C3-82DC-4131-9929-2523E6FD0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9D3C4-3B9B-92CE-83B1-CE8836CC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5" y="609600"/>
            <a:ext cx="5816361" cy="1330839"/>
          </a:xfrm>
        </p:spPr>
        <p:txBody>
          <a:bodyPr>
            <a:normAutofit/>
          </a:bodyPr>
          <a:lstStyle/>
          <a:p>
            <a:r>
              <a:rPr lang="en-FI"/>
              <a:t>What is a movie app you might ask?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C9469E-14CA-4358-BABC-CBF836A61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69680" cy="767978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Target Audience">
            <a:extLst>
              <a:ext uri="{FF2B5EF4-FFF2-40B4-BE49-F238E27FC236}">
                <a16:creationId xmlns:a16="http://schemas.microsoft.com/office/drawing/2014/main" id="{F10FE6D6-2C1E-A983-994D-548D484FC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899" y="1627071"/>
            <a:ext cx="4029075" cy="40290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BEFC5-FB02-68B5-9F7F-4450C3C5D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25" y="2194101"/>
            <a:ext cx="5816362" cy="3908587"/>
          </a:xfrm>
        </p:spPr>
        <p:txBody>
          <a:bodyPr>
            <a:normAutofit/>
          </a:bodyPr>
          <a:lstStyle/>
          <a:p>
            <a:r>
              <a:rPr lang="en-US" sz="2000"/>
              <a:t>User</a:t>
            </a:r>
            <a:r>
              <a:rPr lang="en-FI" sz="2000"/>
              <a:t>s</a:t>
            </a:r>
            <a:r>
              <a:rPr lang="en-US" sz="2000"/>
              <a:t> can browse the</a:t>
            </a:r>
            <a:r>
              <a:rPr lang="en-FI" sz="2000"/>
              <a:t> basic functionalities of the</a:t>
            </a:r>
            <a:r>
              <a:rPr lang="en-US" sz="2000"/>
              <a:t> site without signing up</a:t>
            </a:r>
            <a:endParaRPr lang="en-FI" sz="2000"/>
          </a:p>
          <a:p>
            <a:r>
              <a:rPr lang="en-FI" sz="2000"/>
              <a:t>Movie search and presenting times are available for all users</a:t>
            </a:r>
          </a:p>
          <a:p>
            <a:r>
              <a:rPr lang="en-FI" sz="2000"/>
              <a:t>After signing up, users can add movies and show times to favourites and use the site’s group functions</a:t>
            </a:r>
          </a:p>
          <a:p>
            <a:r>
              <a:rPr lang="en-FI" sz="2000"/>
              <a:t>All necessary data is saved in the database</a:t>
            </a:r>
          </a:p>
          <a:p>
            <a:endParaRPr lang="en-FI" sz="2000"/>
          </a:p>
          <a:p>
            <a:endParaRPr lang="en-FI" sz="2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DA45E-D628-BD4C-3336-4772E404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FI" sz="1000"/>
              <a:pPr>
                <a:spcAft>
                  <a:spcPts val="600"/>
                </a:spcAft>
              </a:pPr>
              <a:t>12/10/2025 14.09</a:t>
            </a:fld>
            <a:endParaRPr lang="en-FI" sz="1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B4AA7-4C4D-425B-D319-16AFA347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/>
              <a:t>Group 8 Software project</a:t>
            </a:r>
            <a:endParaRPr lang="en-FI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53ED0-7D63-1E2B-F008-7E0FFB28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FI" sz="1000"/>
              <a:pPr>
                <a:spcAft>
                  <a:spcPts val="600"/>
                </a:spcAft>
              </a:pPr>
              <a:t>2</a:t>
            </a:fld>
            <a:endParaRPr lang="en-FI" sz="1000"/>
          </a:p>
        </p:txBody>
      </p:sp>
    </p:spTree>
    <p:extLst>
      <p:ext uri="{BB962C8B-B14F-4D97-AF65-F5344CB8AC3E}">
        <p14:creationId xmlns:p14="http://schemas.microsoft.com/office/powerpoint/2010/main" val="683976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52654D-2696-41F0-F8DA-23CCEE561F4E}"/>
              </a:ext>
            </a:extLst>
          </p:cNvPr>
          <p:cNvSpPr txBox="1"/>
          <p:nvPr/>
        </p:nvSpPr>
        <p:spPr>
          <a:xfrm>
            <a:off x="774794" y="2383122"/>
            <a:ext cx="3427001" cy="1590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2000" dirty="0"/>
              <a:t>“</a:t>
            </a:r>
            <a:r>
              <a:rPr lang="en-US" sz="2000" dirty="0"/>
              <a:t>Landing page</a:t>
            </a:r>
            <a:r>
              <a:rPr lang="en-FI" sz="2000" dirty="0"/>
              <a:t>”</a:t>
            </a:r>
            <a:r>
              <a:rPr lang="en-US" sz="2000" dirty="0"/>
              <a:t> is where the site opens, showing movie search and upcoming movie presentations based on the chosen location </a:t>
            </a:r>
          </a:p>
        </p:txBody>
      </p:sp>
      <p:pic>
        <p:nvPicPr>
          <p:cNvPr id="9" name="Content Placeholder 8" descr="A screenshot of a movie&#10;&#10;AI-generated content may be incorrect.">
            <a:extLst>
              <a:ext uri="{FF2B5EF4-FFF2-40B4-BE49-F238E27FC236}">
                <a16:creationId xmlns:a16="http://schemas.microsoft.com/office/drawing/2014/main" id="{AA7B4953-59A8-CE3F-19DA-13CC34086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163468"/>
            <a:ext cx="6155141" cy="455480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9FA63-ADC0-1FDA-0263-ACBE1E6C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10/12/2025 2:09 PM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2E6CE-ACF0-F663-27B5-F851347CD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Group 8 Software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42524-E247-845D-C3F4-E3A557F6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06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0A449-4282-AE64-30A2-CD7BDB3FE6FB}"/>
              </a:ext>
            </a:extLst>
          </p:cNvPr>
          <p:cNvSpPr txBox="1"/>
          <p:nvPr/>
        </p:nvSpPr>
        <p:spPr>
          <a:xfrm>
            <a:off x="774794" y="1474707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2000" dirty="0"/>
              <a:t>“</a:t>
            </a:r>
            <a:r>
              <a:rPr lang="en-US" sz="2000" dirty="0"/>
              <a:t>Movies page</a:t>
            </a:r>
            <a:r>
              <a:rPr lang="en-FI" sz="2000" dirty="0"/>
              <a:t>”</a:t>
            </a:r>
            <a:r>
              <a:rPr lang="en-US" sz="2000" dirty="0"/>
              <a:t> shows popular movies </a:t>
            </a:r>
            <a:r>
              <a:rPr lang="en-FI" sz="2000" dirty="0"/>
              <a:t>upon entry</a:t>
            </a:r>
            <a:r>
              <a:rPr lang="en-US" sz="2000" dirty="0"/>
              <a:t> and you can look for</a:t>
            </a:r>
            <a:r>
              <a:rPr lang="en-FI" sz="2000" dirty="0"/>
              <a:t> a</a:t>
            </a:r>
            <a:r>
              <a:rPr lang="en-US" sz="2000" dirty="0"/>
              <a:t> specific movie </a:t>
            </a:r>
            <a:r>
              <a:rPr lang="en-FI" sz="2000" dirty="0"/>
              <a:t>or by different criteria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2000" dirty="0"/>
              <a:t>Load more button is located at the bottom of the page that loads more movies based on current search criteria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2000" dirty="0"/>
              <a:t>After signing in, users can add movies to favourites from the star icon</a:t>
            </a:r>
          </a:p>
        </p:txBody>
      </p:sp>
      <p:pic>
        <p:nvPicPr>
          <p:cNvPr id="8" name="Content Placeholder 7" descr="A screenshot of a movie&#10;&#10;AI-generated content may be incorrect.">
            <a:extLst>
              <a:ext uri="{FF2B5EF4-FFF2-40B4-BE49-F238E27FC236}">
                <a16:creationId xmlns:a16="http://schemas.microsoft.com/office/drawing/2014/main" id="{9D76BEC3-B577-5538-894B-2F3971FB1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594328"/>
            <a:ext cx="6155141" cy="369308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FC575-CA58-EAC5-24C1-9092A641E1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10/12/2025 2:09 PM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E4EEC-0323-79B9-8387-A11D18D4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Group 8 Software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80D4C-4E2E-6910-3AE3-8C6F9042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79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DC87B-61AF-04C6-F389-7C3C3299D2D3}"/>
              </a:ext>
            </a:extLst>
          </p:cNvPr>
          <p:cNvSpPr txBox="1"/>
          <p:nvPr/>
        </p:nvSpPr>
        <p:spPr>
          <a:xfrm>
            <a:off x="693554" y="2299838"/>
            <a:ext cx="3427001" cy="2258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Users can click on the movie title and that leads them to see more details about the chosen movie as seen on the right</a:t>
            </a:r>
            <a:endParaRPr lang="en-FI" sz="2000" dirty="0"/>
          </a:p>
          <a:p>
            <a:pPr marL="9144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F</a:t>
            </a:r>
            <a:r>
              <a:rPr lang="en-FI" sz="2000" dirty="0"/>
              <a:t>or  example category, director and actors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Doesn’t require signing in</a:t>
            </a:r>
          </a:p>
        </p:txBody>
      </p:sp>
      <p:pic>
        <p:nvPicPr>
          <p:cNvPr id="8" name="Content Placeholder 7" descr="A screenshot of a movie&#10;&#10;AI-generated content may be incorrect.">
            <a:extLst>
              <a:ext uri="{FF2B5EF4-FFF2-40B4-BE49-F238E27FC236}">
                <a16:creationId xmlns:a16="http://schemas.microsoft.com/office/drawing/2014/main" id="{DE695D2F-331E-047F-BB72-92A6556A4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155774"/>
            <a:ext cx="6155141" cy="457019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3EAA5-3172-8D3D-21C8-DB69454BC2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10/12/2025 2:09 PM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E502C-6401-5619-5889-3C1AF5FD9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Group 8 Software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6058B-252B-92D8-CE63-DF2DBDF80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907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D2A096-8E5B-4058-54EE-8B57E0FC29A4}"/>
              </a:ext>
            </a:extLst>
          </p:cNvPr>
          <p:cNvSpPr txBox="1"/>
          <p:nvPr/>
        </p:nvSpPr>
        <p:spPr>
          <a:xfrm>
            <a:off x="735756" y="1474707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Under the movie details, users can see reviews from other users and leave their own reviews</a:t>
            </a:r>
            <a:endParaRPr lang="en-FI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2000" dirty="0"/>
              <a:t>Leaving a review requires signing in, but anybody can see the latest reviews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2000" dirty="0"/>
              <a:t>Reviews are saved in a database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2000" dirty="0"/>
              <a:t>Recommendations as the name implies recommend similar movies to the one you are looking for more info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FI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CA0B4-3CB9-8BD2-7BBA-58382C05E7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10/12/2025 2:09 PM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9B2E2-C4F1-8821-4600-FC095F276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Group 8 Software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B8CA2-FD7F-CC02-D058-E8B49242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Content Placeholder 12" descr="A screenshot of a movie&#10;&#10;AI-generated content may be incorrect.">
            <a:extLst>
              <a:ext uri="{FF2B5EF4-FFF2-40B4-BE49-F238E27FC236}">
                <a16:creationId xmlns:a16="http://schemas.microsoft.com/office/drawing/2014/main" id="{BE4BC3EA-A63F-787F-E914-32381268F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8" y="998806"/>
            <a:ext cx="5304002" cy="4840532"/>
          </a:xfrm>
        </p:spPr>
      </p:pic>
    </p:spTree>
    <p:extLst>
      <p:ext uri="{BB962C8B-B14F-4D97-AF65-F5344CB8AC3E}">
        <p14:creationId xmlns:p14="http://schemas.microsoft.com/office/powerpoint/2010/main" val="1379513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CFD55-F9B0-A846-786B-80AE2CD657BC}"/>
              </a:ext>
            </a:extLst>
          </p:cNvPr>
          <p:cNvSpPr txBox="1"/>
          <p:nvPr/>
        </p:nvSpPr>
        <p:spPr>
          <a:xfrm>
            <a:off x="808638" y="2065524"/>
            <a:ext cx="3427001" cy="2750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2000" dirty="0"/>
              <a:t>“</a:t>
            </a:r>
            <a:r>
              <a:rPr lang="en-US" sz="2000" dirty="0"/>
              <a:t>Presenting times</a:t>
            </a:r>
            <a:r>
              <a:rPr lang="en-FI" sz="2000" dirty="0"/>
              <a:t>”</a:t>
            </a:r>
            <a:r>
              <a:rPr lang="en-US" sz="2000" dirty="0"/>
              <a:t> </a:t>
            </a:r>
            <a:r>
              <a:rPr lang="en-FI" sz="2000" dirty="0"/>
              <a:t>page shows more movies playing in theatres with a show more button at the bottom that loads more movie showtimes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2000" dirty="0"/>
              <a:t>After signing in, users can add movies to the group they are in for other members to see  </a:t>
            </a:r>
            <a:endParaRPr lang="en-US" sz="2000" dirty="0"/>
          </a:p>
        </p:txBody>
      </p:sp>
      <p:pic>
        <p:nvPicPr>
          <p:cNvPr id="8" name="Content Placeholder 7" descr="A screenshot of a movie&#10;&#10;AI-generated content may be incorrect.">
            <a:extLst>
              <a:ext uri="{FF2B5EF4-FFF2-40B4-BE49-F238E27FC236}">
                <a16:creationId xmlns:a16="http://schemas.microsoft.com/office/drawing/2014/main" id="{9595FA79-A1B6-DA53-46E0-2A4D528CB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548165"/>
            <a:ext cx="6155141" cy="378541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60C08-70D2-F041-283E-C4FB3A0ED0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10/12/2025 2:09 PM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5124B-167D-A898-7CAB-B63975C09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Group 8 Software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B0A57-0CC9-39D7-408A-77C80DA5E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42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88FA1-FEBD-B93B-B506-EF815B15B6E4}"/>
              </a:ext>
            </a:extLst>
          </p:cNvPr>
          <p:cNvSpPr txBox="1"/>
          <p:nvPr/>
        </p:nvSpPr>
        <p:spPr>
          <a:xfrm>
            <a:off x="578682" y="1442331"/>
            <a:ext cx="3543298" cy="397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1900" dirty="0"/>
              <a:t>“</a:t>
            </a:r>
            <a:r>
              <a:rPr lang="en-US" sz="1900" dirty="0"/>
              <a:t>Groups page</a:t>
            </a:r>
            <a:r>
              <a:rPr lang="en-FI" sz="1900" dirty="0"/>
              <a:t>”</a:t>
            </a:r>
            <a:r>
              <a:rPr lang="en-US" sz="1900" dirty="0"/>
              <a:t> shows your created groups and all existing groups. All groups section also shows how many members are currently in a group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Bottom block is for creating a new group and inviting your friends by their email addresses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Users must be signed in to use group functions as it’s stated in the beginning of the page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D8F7A1-A2F8-9039-4CAF-5EA8D8289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438" y="588157"/>
            <a:ext cx="5338118" cy="3706836"/>
          </a:xfrm>
          <a:prstGeom prst="rect">
            <a:avLst/>
          </a:prstGeom>
        </p:spPr>
      </p:pic>
      <p:pic>
        <p:nvPicPr>
          <p:cNvPr id="10" name="Picture 9" descr="A yellow and white striped sign&#10;&#10;AI-generated content may be incorrect.">
            <a:extLst>
              <a:ext uri="{FF2B5EF4-FFF2-40B4-BE49-F238E27FC236}">
                <a16:creationId xmlns:a16="http://schemas.microsoft.com/office/drawing/2014/main" id="{B51C2461-D4BA-7BA9-027E-CF59C9F44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923" y="4483905"/>
            <a:ext cx="5134707" cy="149217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06846-265E-442C-09F7-FE1BA3DE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10/12/2025 2:09 PM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F53AA-E263-A358-EBAF-FE842793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Group 8 Software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AF48C-4226-B5CE-19A7-5437E1D30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68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30A0C-BACE-8918-DA46-A7133A808CEE}"/>
              </a:ext>
            </a:extLst>
          </p:cNvPr>
          <p:cNvSpPr txBox="1"/>
          <p:nvPr/>
        </p:nvSpPr>
        <p:spPr>
          <a:xfrm>
            <a:off x="689864" y="2285769"/>
            <a:ext cx="3543298" cy="2286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2000" dirty="0"/>
              <a:t>“</a:t>
            </a:r>
            <a:r>
              <a:rPr lang="en-US" sz="2000" dirty="0"/>
              <a:t>Sign in</a:t>
            </a:r>
            <a:r>
              <a:rPr lang="en-FI" sz="2000" dirty="0"/>
              <a:t>”</a:t>
            </a:r>
            <a:r>
              <a:rPr lang="en-US" sz="2000" dirty="0"/>
              <a:t> page contains a log in option, and if the user doesn’t have a signed-up account, then it’s possible to create one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Created users are saved in a database </a:t>
            </a:r>
          </a:p>
        </p:txBody>
      </p:sp>
      <p:pic>
        <p:nvPicPr>
          <p:cNvPr id="8" name="Content Placeholder 7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867EAF4C-F194-1118-A554-17E5CE65E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38" y="1573967"/>
            <a:ext cx="2828925" cy="3710066"/>
          </a:xfrm>
          <a:prstGeom prst="rect">
            <a:avLst/>
          </a:prstGeom>
        </p:spPr>
      </p:pic>
      <p:pic>
        <p:nvPicPr>
          <p:cNvPr id="10" name="Picture 9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CD6F0638-6B36-12A1-7431-14C70C873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11" y="1580029"/>
            <a:ext cx="2828925" cy="369794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1418D-DF07-7835-473C-46A404BEDB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10/12/2025 2:09 PM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A6CDE-04A4-E1F9-80DD-3C14589A5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Group 8 Software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72C3A-6FB5-4BA9-BEE7-990B1FE62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285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19BD2DEA29674E957A28C786A1ACC5" ma:contentTypeVersion="13" ma:contentTypeDescription="Create a new document." ma:contentTypeScope="" ma:versionID="071f5f4d3dddc0deff41c01ddc2e12cd">
  <xsd:schema xmlns:xsd="http://www.w3.org/2001/XMLSchema" xmlns:xs="http://www.w3.org/2001/XMLSchema" xmlns:p="http://schemas.microsoft.com/office/2006/metadata/properties" xmlns:ns3="9d20d55c-6f64-40ca-bc7d-19eea9cc7213" targetNamespace="http://schemas.microsoft.com/office/2006/metadata/properties" ma:root="true" ma:fieldsID="64f814af578d08dede549c715c04b32f" ns3:_="">
    <xsd:import namespace="9d20d55c-6f64-40ca-bc7d-19eea9cc7213"/>
    <xsd:element name="properties">
      <xsd:complexType>
        <xsd:sequence>
          <xsd:element name="documentManagement">
            <xsd:complexType>
              <xsd:all>
                <xsd:element ref="ns3:MigrationWizId" minOccurs="0"/>
                <xsd:element ref="ns3:MigrationWizIdPermissions" minOccurs="0"/>
                <xsd:element ref="ns3:MigrationWizIdVersio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20d55c-6f64-40ca-bc7d-19eea9cc7213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Version" ma:index="10" nillable="true" ma:displayName="MigrationWizIdVersion" ma:internalName="MigrationWizIdVersion">
      <xsd:simpleType>
        <xsd:restriction base="dms:Text"/>
      </xsd:simpleType>
    </xsd:element>
    <xsd:element name="_activity" ma:index="11" nillable="true" ma:displayName="_activity" ma:hidden="true" ma:internalName="_activity" ma:readOnly="false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d20d55c-6f64-40ca-bc7d-19eea9cc7213" xsi:nil="true"/>
    <MigrationWizIdPermissions xmlns="9d20d55c-6f64-40ca-bc7d-19eea9cc7213" xsi:nil="true"/>
    <MigrationWizIdVersion xmlns="9d20d55c-6f64-40ca-bc7d-19eea9cc7213" xsi:nil="true"/>
    <MigrationWizId xmlns="9d20d55c-6f64-40ca-bc7d-19eea9cc721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A800C4-C4E6-4D53-843D-929E51C55E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20d55c-6f64-40ca-bc7d-19eea9cc72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C5853B-DB54-4C2F-8B8F-736F74C191CC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9d20d55c-6f64-40ca-bc7d-19eea9cc7213"/>
    <ds:schemaRef ds:uri="http://schemas.openxmlformats.org/package/2006/metadata/core-properties"/>
    <ds:schemaRef ds:uri="http://purl.org/dc/elements/1.1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F586F1E-A819-4F43-8817-A5E89CFC755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f9ce49a-5101-4aa3-8c75-0d5935ad6525}" enabled="0" method="" siteId="{9f9ce49a-5101-4aa3-8c75-0d5935ad652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542</Words>
  <Application>Microsoft Office PowerPoint</Application>
  <PresentationFormat>Widescreen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Wingdings</vt:lpstr>
      <vt:lpstr>Office Theme</vt:lpstr>
      <vt:lpstr>Movie app </vt:lpstr>
      <vt:lpstr>What is a movie app you might ask?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Tino Vuori</dc:creator>
  <cp:lastModifiedBy>Tino Vuori</cp:lastModifiedBy>
  <cp:revision>2</cp:revision>
  <dcterms:created xsi:type="dcterms:W3CDTF">2025-10-10T07:11:26Z</dcterms:created>
  <dcterms:modified xsi:type="dcterms:W3CDTF">2025-10-12T16:40:58Z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0x0101008D19BD2DEA29674E957A28C786A1ACC5</vt:lpwstr>
  </property>
</Properties>
</file>